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734" y="-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2897A-47C4-4081-BB6F-07078B78C3D9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94C2E8-E8C1-409B-BAA4-F39FE312A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253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97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7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413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88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85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56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22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45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5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9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85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6421F-E737-4CE8-88FE-E1FB2C5C3CEA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 Clase </a:t>
            </a:r>
            <a:r>
              <a:rPr lang="en-US" dirty="0" smtClean="0">
                <a:solidFill>
                  <a:srgbClr val="00B050"/>
                </a:solidFill>
              </a:rPr>
              <a:t>702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15 de mayo del 2015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60437"/>
            <a:ext cx="8839200" cy="50593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80: </a:t>
            </a:r>
            <a:r>
              <a:rPr lang="en-US" dirty="0" smtClean="0"/>
              <a:t>¿Como </a:t>
            </a:r>
            <a:r>
              <a:rPr lang="en-US" dirty="0" err="1" smtClean="0"/>
              <a:t>continuamos</a:t>
            </a:r>
            <a:r>
              <a:rPr lang="en-US" dirty="0" smtClean="0"/>
              <a:t> el </a:t>
            </a:r>
            <a:r>
              <a:rPr lang="en-US" dirty="0" err="1" smtClean="0"/>
              <a:t>repaso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del </a:t>
            </a:r>
            <a:r>
              <a:rPr lang="en-US" dirty="0" err="1" smtClean="0"/>
              <a:t>Capitulo</a:t>
            </a:r>
            <a:r>
              <a:rPr lang="en-US" dirty="0" smtClean="0"/>
              <a:t> del </a:t>
            </a:r>
            <a:r>
              <a:rPr lang="en-US" dirty="0" err="1" smtClean="0"/>
              <a:t>mart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tabla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925448"/>
              </p:ext>
            </p:extLst>
          </p:nvPr>
        </p:nvGraphicFramePr>
        <p:xfrm>
          <a:off x="152400" y="2590800"/>
          <a:ext cx="8839200" cy="407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8400"/>
                <a:gridCol w="1371600"/>
                <a:gridCol w="121920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Origin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/>
                        <a:t>1. Adela es de Colombia.</a:t>
                      </a:r>
                      <a:endParaRPr lang="es-ES_tradn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/>
                        <a:t>2.</a:t>
                      </a:r>
                      <a:r>
                        <a:rPr lang="es-ES_tradnl" baseline="0" noProof="0" dirty="0" smtClean="0"/>
                        <a:t> Si, es de Cartagena.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/>
                        <a:t>3. Cartagena está en la costa</a:t>
                      </a:r>
                      <a:r>
                        <a:rPr lang="es-ES_tradnl" baseline="0" noProof="0" dirty="0" smtClean="0"/>
                        <a:t> de Colombia.</a:t>
                      </a:r>
                      <a:endParaRPr lang="es-ES_tradn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/>
                        <a:t>4. Cecilia es de Colombia</a:t>
                      </a:r>
                      <a:r>
                        <a:rPr lang="es-ES_tradnl" baseline="0" noProof="0" dirty="0" smtClean="0"/>
                        <a:t> también.</a:t>
                      </a:r>
                      <a:endParaRPr lang="es-ES_tradn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/>
                        <a:t>5. Su pueblo está en las montañas.</a:t>
                      </a:r>
                      <a:endParaRPr lang="es-ES_tradn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/>
                        <a:t>6. Su familia todavía está en el pueblo.</a:t>
                      </a:r>
                      <a:endParaRPr lang="es-ES_tradn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/>
                        <a:t>7. Son de </a:t>
                      </a:r>
                      <a:r>
                        <a:rPr lang="es-ES_tradnl" noProof="0" dirty="0" err="1" smtClean="0"/>
                        <a:t>Tulúa</a:t>
                      </a:r>
                      <a:r>
                        <a:rPr lang="es-ES_tradnl" noProof="0" dirty="0" smtClean="0"/>
                        <a:t>.</a:t>
                      </a:r>
                      <a:endParaRPr lang="es-ES_tradn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/>
                        <a:t>8. Su casa está en el centro del pueblo.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/>
                        <a:t>9.  Los abuelos</a:t>
                      </a:r>
                      <a:r>
                        <a:rPr lang="es-ES_tradnl" baseline="0" noProof="0" dirty="0" smtClean="0"/>
                        <a:t> de Cecilia no son de Colombia. Son de España.</a:t>
                      </a:r>
                      <a:endParaRPr lang="es-ES_tradn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/>
                        <a:t>10.  Pero ellos no están en España ahora. Están en Colombia.</a:t>
                      </a:r>
                      <a:endParaRPr lang="es-ES_tradn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17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76200"/>
            <a:ext cx="13688814" cy="800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001000" y="712857"/>
            <a:ext cx="6096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-152400" y="1447800"/>
            <a:ext cx="8382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I-</a:t>
            </a:r>
            <a:r>
              <a:rPr lang="en-US" sz="3200" dirty="0" smtClean="0"/>
              <a:t> 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con el </a:t>
            </a:r>
            <a:r>
              <a:rPr lang="en-US" sz="3200" dirty="0" err="1" smtClean="0"/>
              <a:t>vocabulario</a:t>
            </a:r>
            <a:r>
              <a:rPr lang="en-US" sz="3200" dirty="0" smtClean="0"/>
              <a:t> </a:t>
            </a:r>
            <a:r>
              <a:rPr lang="en-US" sz="3200" dirty="0" err="1" smtClean="0"/>
              <a:t>correcto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0959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-159540"/>
            <a:ext cx="13299844" cy="7477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848600" y="358914"/>
            <a:ext cx="6096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-152400" y="990600"/>
            <a:ext cx="8382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II-</a:t>
            </a:r>
            <a:r>
              <a:rPr lang="en-US" sz="3200" dirty="0" smtClean="0"/>
              <a:t> 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con el </a:t>
            </a:r>
            <a:r>
              <a:rPr lang="en-US" sz="3200" dirty="0" err="1" smtClean="0"/>
              <a:t>verbo</a:t>
            </a:r>
            <a:r>
              <a:rPr lang="en-US" sz="3200" dirty="0" smtClean="0"/>
              <a:t> </a:t>
            </a:r>
            <a:r>
              <a:rPr lang="en-US" sz="3200" dirty="0" err="1" smtClean="0"/>
              <a:t>correcto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3810000" y="5997714"/>
            <a:ext cx="21336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2749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1407</TotalTime>
  <Words>150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 Clase 702 La fecha es el 15 de mayo del 2015</vt:lpstr>
      <vt:lpstr>I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 Clase 801 La fecha es el 4 de mayo del 2015</dc:title>
  <dc:creator>Helen Zumaeta</dc:creator>
  <cp:lastModifiedBy>Helen Zumaeta</cp:lastModifiedBy>
  <cp:revision>21</cp:revision>
  <dcterms:created xsi:type="dcterms:W3CDTF">2015-05-04T18:16:56Z</dcterms:created>
  <dcterms:modified xsi:type="dcterms:W3CDTF">2015-05-15T16:15:17Z</dcterms:modified>
</cp:coreProperties>
</file>